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ctrTitle"/>
          </p:nvPr>
        </p:nvSpPr>
        <p:spPr>
          <a:xfrm>
            <a:off x="457200" y="1447800"/>
            <a:ext cx="8229600" cy="17367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5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subTitle"/>
          </p:nvPr>
        </p:nvSpPr>
        <p:spPr>
          <a:xfrm>
            <a:off x="1371600" y="34290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b="0" baseline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b="0" baseline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b="1" sz="2400"/>
            </a:lvl1pPr>
            <a:lvl2pPr indent="0" marL="457200" rtl="0">
              <a:spcBef>
                <a:spcPts val="0"/>
              </a:spcBef>
              <a:buFont typeface="Arial"/>
              <a:buNone/>
              <a:defRPr b="1" sz="2000"/>
            </a:lvl2pPr>
            <a:lvl3pPr indent="0" marL="914400" rtl="0">
              <a:spcBef>
                <a:spcPts val="0"/>
              </a:spcBef>
              <a:buFont typeface="Arial"/>
              <a:buNone/>
              <a:defRPr b="1" sz="1800"/>
            </a:lvl3pPr>
            <a:lvl4pPr indent="0" marL="1371600" rtl="0">
              <a:spcBef>
                <a:spcPts val="0"/>
              </a:spcBef>
              <a:buFont typeface="Arial"/>
              <a:buNone/>
              <a:defRPr b="1" sz="1600"/>
            </a:lvl4pPr>
            <a:lvl5pPr indent="0" marL="1828800" rtl="0">
              <a:spcBef>
                <a:spcPts val="0"/>
              </a:spcBef>
              <a:buFont typeface="Arial"/>
              <a:buNone/>
              <a:defRPr b="1" sz="1600"/>
            </a:lvl5pPr>
            <a:lvl6pPr indent="0" marL="2286000" rtl="0">
              <a:spcBef>
                <a:spcPts val="0"/>
              </a:spcBef>
              <a:buFont typeface="Arial"/>
              <a:buNone/>
              <a:defRPr b="1" sz="1600"/>
            </a:lvl6pPr>
            <a:lvl7pPr indent="0" marL="2743200" rtl="0">
              <a:spcBef>
                <a:spcPts val="0"/>
              </a:spcBef>
              <a:buFont typeface="Arial"/>
              <a:buNone/>
              <a:defRPr b="1" sz="1600"/>
            </a:lvl7pPr>
            <a:lvl8pPr indent="0" marL="3200400" rtl="0">
              <a:spcBef>
                <a:spcPts val="0"/>
              </a:spcBef>
              <a:buFont typeface="Arial"/>
              <a:buNone/>
              <a:defRPr b="1" sz="1600"/>
            </a:lvl8pPr>
            <a:lvl9pPr indent="0" marL="3657600" rtl="0">
              <a:spcBef>
                <a:spcPts val="0"/>
              </a:spcBef>
              <a:buFont typeface="Arial"/>
              <a:buNone/>
              <a:defRPr b="1" sz="1600"/>
            </a:lvl9pPr>
          </a:lstStyle>
          <a:p/>
        </p:txBody>
      </p:sp>
      <p:sp>
        <p:nvSpPr>
          <p:cNvPr id="120" name="Shape 120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21" name="Shape 121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b="1" sz="2400"/>
            </a:lvl1pPr>
            <a:lvl2pPr indent="0" marL="457200" rtl="0">
              <a:spcBef>
                <a:spcPts val="0"/>
              </a:spcBef>
              <a:buFont typeface="Arial"/>
              <a:buNone/>
              <a:defRPr b="1" sz="2000"/>
            </a:lvl2pPr>
            <a:lvl3pPr indent="0" marL="914400" rtl="0">
              <a:spcBef>
                <a:spcPts val="0"/>
              </a:spcBef>
              <a:buFont typeface="Arial"/>
              <a:buNone/>
              <a:defRPr b="1" sz="1800"/>
            </a:lvl3pPr>
            <a:lvl4pPr indent="0" marL="1371600" rtl="0">
              <a:spcBef>
                <a:spcPts val="0"/>
              </a:spcBef>
              <a:buFont typeface="Arial"/>
              <a:buNone/>
              <a:defRPr b="1" sz="1600"/>
            </a:lvl4pPr>
            <a:lvl5pPr indent="0" marL="1828800" rtl="0">
              <a:spcBef>
                <a:spcPts val="0"/>
              </a:spcBef>
              <a:buFont typeface="Arial"/>
              <a:buNone/>
              <a:defRPr b="1" sz="1600"/>
            </a:lvl5pPr>
            <a:lvl6pPr indent="0" marL="2286000" rtl="0">
              <a:spcBef>
                <a:spcPts val="0"/>
              </a:spcBef>
              <a:buFont typeface="Arial"/>
              <a:buNone/>
              <a:defRPr b="1" sz="1600"/>
            </a:lvl6pPr>
            <a:lvl7pPr indent="0" marL="2743200" rtl="0">
              <a:spcBef>
                <a:spcPts val="0"/>
              </a:spcBef>
              <a:buFont typeface="Arial"/>
              <a:buNone/>
              <a:defRPr b="1" sz="1600"/>
            </a:lvl7pPr>
            <a:lvl8pPr indent="0" marL="3200400" rtl="0">
              <a:spcBef>
                <a:spcPts val="0"/>
              </a:spcBef>
              <a:buFont typeface="Arial"/>
              <a:buNone/>
              <a:defRPr b="1" sz="1600"/>
            </a:lvl8pPr>
            <a:lvl9pPr indent="0" marL="3657600" rtl="0">
              <a:spcBef>
                <a:spcPts val="0"/>
              </a:spcBef>
              <a:buFont typeface="Arial"/>
              <a:buNone/>
              <a:defRPr b="1" sz="1600"/>
            </a:lvl9pPr>
          </a:lstStyle>
          <a:p/>
        </p:txBody>
      </p:sp>
      <p:sp>
        <p:nvSpPr>
          <p:cNvPr id="122" name="Shape 122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23" name="Shape 123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2000"/>
            </a:lvl1pPr>
            <a:lvl2pPr indent="0" marL="457200" rtl="0">
              <a:spcBef>
                <a:spcPts val="0"/>
              </a:spcBef>
              <a:buFont typeface="Arial"/>
              <a:buNone/>
              <a:defRPr sz="1800"/>
            </a:lvl2pPr>
            <a:lvl3pPr indent="0" marL="914400" rtl="0">
              <a:spcBef>
                <a:spcPts val="0"/>
              </a:spcBef>
              <a:buFont typeface="Arial"/>
              <a:buNone/>
              <a:defRPr sz="1600"/>
            </a:lvl3pPr>
            <a:lvl4pPr indent="0" marL="1371600" rtl="0">
              <a:spcBef>
                <a:spcPts val="0"/>
              </a:spcBef>
              <a:buFont typeface="Arial"/>
              <a:buNone/>
              <a:defRPr sz="1400"/>
            </a:lvl4pPr>
            <a:lvl5pPr indent="0" marL="1828800" rtl="0">
              <a:spcBef>
                <a:spcPts val="0"/>
              </a:spcBef>
              <a:buFont typeface="Arial"/>
              <a:buNone/>
              <a:defRPr sz="1400"/>
            </a:lvl5pPr>
            <a:lvl6pPr indent="0" marL="2286000" rtl="0">
              <a:spcBef>
                <a:spcPts val="0"/>
              </a:spcBef>
              <a:buFont typeface="Arial"/>
              <a:buNone/>
              <a:defRPr sz="1400"/>
            </a:lvl6pPr>
            <a:lvl7pPr indent="0" marL="2743200" rtl="0">
              <a:spcBef>
                <a:spcPts val="0"/>
              </a:spcBef>
              <a:buFont typeface="Arial"/>
              <a:buNone/>
              <a:defRPr sz="1400"/>
            </a:lvl7pPr>
            <a:lvl8pPr indent="0" marL="3200400" rtl="0">
              <a:spcBef>
                <a:spcPts val="0"/>
              </a:spcBef>
              <a:buFont typeface="Arial"/>
              <a:buNone/>
              <a:defRPr sz="1400"/>
            </a:lvl8pPr>
            <a:lvl9pPr indent="0" marL="3657600" rtl="0">
              <a:spcBef>
                <a:spcPts val="0"/>
              </a:spcBef>
              <a:buFont typeface="Arial"/>
              <a:buNone/>
              <a:defRPr sz="1400"/>
            </a:lvl9pPr>
          </a:lstStyle>
          <a:p/>
        </p:txBody>
      </p:sp>
      <p:sp>
        <p:nvSpPr>
          <p:cNvPr id="129" name="Shape 129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457200" y="1600200"/>
            <a:ext cx="4038599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72" name="Shape 72"/>
          <p:cNvSpPr txBox="1"/>
          <p:nvPr>
            <p:ph idx="2" type="body"/>
          </p:nvPr>
        </p:nvSpPr>
        <p:spPr>
          <a:xfrm>
            <a:off x="4648200" y="1600200"/>
            <a:ext cx="4038599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 rot="5400000">
            <a:off x="4724399" y="2133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" type="body"/>
          </p:nvPr>
        </p:nvSpPr>
        <p:spPr>
          <a:xfrm rot="5400000">
            <a:off x="533400" y="152400"/>
            <a:ext cx="5867400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" type="body"/>
          </p:nvPr>
        </p:nvSpPr>
        <p:spPr>
          <a:xfrm rot="5400000">
            <a:off x="2324099" y="-266700"/>
            <a:ext cx="44958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Shape 96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baseline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baseline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baseline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1400"/>
            </a:lvl1pPr>
            <a:lvl2pPr indent="0" marL="457200" rtl="0">
              <a:spcBef>
                <a:spcPts val="0"/>
              </a:spcBef>
              <a:buFont typeface="Arial"/>
              <a:buNone/>
              <a:defRPr sz="1200"/>
            </a:lvl2pPr>
            <a:lvl3pPr indent="0" marL="914400" rtl="0">
              <a:spcBef>
                <a:spcPts val="0"/>
              </a:spcBef>
              <a:buFont typeface="Arial"/>
              <a:buNone/>
              <a:defRPr sz="1000"/>
            </a:lvl3pPr>
            <a:lvl4pPr indent="0" marL="1371600" rtl="0">
              <a:spcBef>
                <a:spcPts val="0"/>
              </a:spcBef>
              <a:buFont typeface="Arial"/>
              <a:buNone/>
              <a:defRPr sz="900"/>
            </a:lvl4pPr>
            <a:lvl5pPr indent="0" marL="1828800" rtl="0">
              <a:spcBef>
                <a:spcPts val="0"/>
              </a:spcBef>
              <a:buFont typeface="Arial"/>
              <a:buNone/>
              <a:defRPr sz="900"/>
            </a:lvl5pPr>
            <a:lvl6pPr indent="0" marL="2286000" rtl="0">
              <a:spcBef>
                <a:spcPts val="0"/>
              </a:spcBef>
              <a:buFont typeface="Arial"/>
              <a:buNone/>
              <a:defRPr sz="900"/>
            </a:lvl6pPr>
            <a:lvl7pPr indent="0" marL="2743200" rtl="0">
              <a:spcBef>
                <a:spcPts val="0"/>
              </a:spcBef>
              <a:buFont typeface="Arial"/>
              <a:buNone/>
              <a:defRPr sz="900"/>
            </a:lvl7pPr>
            <a:lvl8pPr indent="0" marL="3200400" rtl="0">
              <a:spcBef>
                <a:spcPts val="0"/>
              </a:spcBef>
              <a:buFont typeface="Arial"/>
              <a:buNone/>
              <a:defRPr sz="900"/>
            </a:lvl8pPr>
            <a:lvl9pPr indent="0" marL="3657600" rtl="0">
              <a:spcBef>
                <a:spcPts val="0"/>
              </a:spcBef>
              <a:buFont typeface="Arial"/>
              <a:buNone/>
              <a:defRPr sz="900"/>
            </a:lvl9pPr>
          </a:lstStyle>
          <a:p/>
        </p:txBody>
      </p:sp>
      <p:sp>
        <p:nvSpPr>
          <p:cNvPr id="98" name="Shape 98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104" name="Shape 10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1400"/>
            </a:lvl1pPr>
            <a:lvl2pPr indent="0" marL="457200" rtl="0">
              <a:spcBef>
                <a:spcPts val="0"/>
              </a:spcBef>
              <a:buFont typeface="Arial"/>
              <a:buNone/>
              <a:defRPr sz="1200"/>
            </a:lvl2pPr>
            <a:lvl3pPr indent="0" marL="914400" rtl="0">
              <a:spcBef>
                <a:spcPts val="0"/>
              </a:spcBef>
              <a:buFont typeface="Arial"/>
              <a:buNone/>
              <a:defRPr sz="1000"/>
            </a:lvl3pPr>
            <a:lvl4pPr indent="0" marL="1371600" rtl="0">
              <a:spcBef>
                <a:spcPts val="0"/>
              </a:spcBef>
              <a:buFont typeface="Arial"/>
              <a:buNone/>
              <a:defRPr sz="900"/>
            </a:lvl4pPr>
            <a:lvl5pPr indent="0" marL="1828800" rtl="0">
              <a:spcBef>
                <a:spcPts val="0"/>
              </a:spcBef>
              <a:buFont typeface="Arial"/>
              <a:buNone/>
              <a:defRPr sz="900"/>
            </a:lvl5pPr>
            <a:lvl6pPr indent="0" marL="2286000" rtl="0">
              <a:spcBef>
                <a:spcPts val="0"/>
              </a:spcBef>
              <a:buFont typeface="Arial"/>
              <a:buNone/>
              <a:defRPr sz="900"/>
            </a:lvl6pPr>
            <a:lvl7pPr indent="0" marL="2743200" rtl="0">
              <a:spcBef>
                <a:spcPts val="0"/>
              </a:spcBef>
              <a:buFont typeface="Arial"/>
              <a:buNone/>
              <a:defRPr sz="900"/>
            </a:lvl7pPr>
            <a:lvl8pPr indent="0" marL="3200400" rtl="0">
              <a:spcBef>
                <a:spcPts val="0"/>
              </a:spcBef>
              <a:buFont typeface="Arial"/>
              <a:buNone/>
              <a:defRPr sz="900"/>
            </a:lvl8pPr>
            <a:lvl9pPr indent="0" marL="3657600" rtl="0">
              <a:spcBef>
                <a:spcPts val="0"/>
              </a:spcBef>
              <a:buFont typeface="Arial"/>
              <a:buNone/>
              <a:defRPr sz="900"/>
            </a:lvl9pPr>
          </a:lstStyle>
          <a:p/>
        </p:txBody>
      </p:sp>
      <p:sp>
        <p:nvSpPr>
          <p:cNvPr id="105" name="Shape 105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001847"/>
            </a:gs>
            <a:gs pos="100000">
              <a:schemeClr val="dk2"/>
            </a:gs>
          </a:gsLst>
          <a:lin ang="5400000" scaled="0"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-6350" y="20636"/>
            <a:ext cx="9144000" cy="6857999"/>
            <a:chOff x="0" y="0"/>
            <a:chExt cx="9144000" cy="6857999"/>
          </a:xfrm>
        </p:grpSpPr>
        <p:sp>
          <p:nvSpPr>
            <p:cNvPr id="6" name="Shape 6"/>
            <p:cNvSpPr/>
            <p:nvPr/>
          </p:nvSpPr>
          <p:spPr>
            <a:xfrm>
              <a:off x="0" y="4876800"/>
              <a:ext cx="9144000" cy="19811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0" y="120000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Shape 7"/>
            <p:cNvSpPr/>
            <p:nvPr/>
          </p:nvSpPr>
          <p:spPr>
            <a:xfrm>
              <a:off x="0" y="0"/>
              <a:ext cx="9144000" cy="48767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0" y="120000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rgbClr val="001847"/>
                </a:gs>
                <a:gs pos="100000">
                  <a:schemeClr val="dk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" name="Shape 8"/>
          <p:cNvSpPr/>
          <p:nvPr/>
        </p:nvSpPr>
        <p:spPr>
          <a:xfrm>
            <a:off x="6242050" y="6269037"/>
            <a:ext cx="2895600" cy="609599"/>
          </a:xfrm>
          <a:custGeom>
            <a:pathLst>
              <a:path extrusionOk="0" h="120000" w="120000">
                <a:moveTo>
                  <a:pt x="120000" y="120000"/>
                </a:moveTo>
                <a:lnTo>
                  <a:pt x="0" y="120000"/>
                </a:lnTo>
                <a:lnTo>
                  <a:pt x="0" y="0"/>
                </a:lnTo>
                <a:lnTo>
                  <a:pt x="120000" y="0"/>
                </a:lnTo>
                <a:lnTo>
                  <a:pt x="120000" y="120000"/>
                </a:lnTo>
                <a:lnTo>
                  <a:pt x="120000" y="120000"/>
                </a:lnTo>
                <a:close/>
              </a:path>
            </a:pathLst>
          </a:custGeom>
          <a:gradFill>
            <a:gsLst>
              <a:gs pos="0">
                <a:schemeClr val="dk2"/>
              </a:gs>
              <a:gs pos="100000">
                <a:schemeClr val="hlink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" name="Shape 9"/>
          <p:cNvGrpSpPr/>
          <p:nvPr/>
        </p:nvGrpSpPr>
        <p:grpSpPr>
          <a:xfrm>
            <a:off x="-1586" y="6034086"/>
            <a:ext cx="7845425" cy="850899"/>
            <a:chOff x="0" y="6019800"/>
            <a:chExt cx="7845425" cy="850899"/>
          </a:xfrm>
        </p:grpSpPr>
        <p:sp>
          <p:nvSpPr>
            <p:cNvPr id="10" name="Shape 10"/>
            <p:cNvSpPr/>
            <p:nvPr/>
          </p:nvSpPr>
          <p:spPr>
            <a:xfrm>
              <a:off x="2362200" y="6019800"/>
              <a:ext cx="5143499" cy="850899"/>
            </a:xfrm>
            <a:custGeom>
              <a:pathLst>
                <a:path extrusionOk="0" h="120000" w="120000">
                  <a:moveTo>
                    <a:pt x="116000" y="105000"/>
                  </a:moveTo>
                  <a:lnTo>
                    <a:pt x="110925" y="88432"/>
                  </a:lnTo>
                  <a:lnTo>
                    <a:pt x="107814" y="83955"/>
                  </a:lnTo>
                  <a:lnTo>
                    <a:pt x="99185" y="51044"/>
                  </a:lnTo>
                  <a:lnTo>
                    <a:pt x="94555" y="16567"/>
                  </a:lnTo>
                  <a:lnTo>
                    <a:pt x="91000" y="1567"/>
                  </a:lnTo>
                  <a:lnTo>
                    <a:pt x="89000" y="10522"/>
                  </a:lnTo>
                  <a:lnTo>
                    <a:pt x="84777" y="16567"/>
                  </a:lnTo>
                  <a:lnTo>
                    <a:pt x="79037" y="16567"/>
                  </a:lnTo>
                  <a:lnTo>
                    <a:pt x="75703" y="28656"/>
                  </a:lnTo>
                  <a:lnTo>
                    <a:pt x="65740" y="49701"/>
                  </a:lnTo>
                  <a:lnTo>
                    <a:pt x="59333" y="40522"/>
                  </a:lnTo>
                  <a:lnTo>
                    <a:pt x="57777" y="22611"/>
                  </a:lnTo>
                  <a:lnTo>
                    <a:pt x="57111" y="19477"/>
                  </a:lnTo>
                  <a:lnTo>
                    <a:pt x="53555" y="13432"/>
                  </a:lnTo>
                  <a:lnTo>
                    <a:pt x="50925" y="16567"/>
                  </a:lnTo>
                  <a:lnTo>
                    <a:pt x="48481" y="19477"/>
                  </a:lnTo>
                  <a:lnTo>
                    <a:pt x="46037" y="2910"/>
                  </a:lnTo>
                  <a:lnTo>
                    <a:pt x="45370" y="0"/>
                  </a:lnTo>
                  <a:lnTo>
                    <a:pt x="44037" y="0"/>
                  </a:lnTo>
                  <a:lnTo>
                    <a:pt x="40962" y="7611"/>
                  </a:lnTo>
                  <a:lnTo>
                    <a:pt x="40962" y="7611"/>
                  </a:lnTo>
                  <a:lnTo>
                    <a:pt x="40518" y="8955"/>
                  </a:lnTo>
                  <a:lnTo>
                    <a:pt x="39629" y="12089"/>
                  </a:lnTo>
                  <a:lnTo>
                    <a:pt x="38296" y="16567"/>
                  </a:lnTo>
                  <a:lnTo>
                    <a:pt x="37185" y="16567"/>
                  </a:lnTo>
                  <a:lnTo>
                    <a:pt x="36518" y="16567"/>
                  </a:lnTo>
                  <a:lnTo>
                    <a:pt x="35407" y="18134"/>
                  </a:lnTo>
                  <a:lnTo>
                    <a:pt x="34074" y="21044"/>
                  </a:lnTo>
                  <a:lnTo>
                    <a:pt x="32740" y="23955"/>
                  </a:lnTo>
                  <a:lnTo>
                    <a:pt x="31222" y="28656"/>
                  </a:lnTo>
                  <a:lnTo>
                    <a:pt x="30111" y="31567"/>
                  </a:lnTo>
                  <a:lnTo>
                    <a:pt x="29222" y="33134"/>
                  </a:lnTo>
                  <a:lnTo>
                    <a:pt x="29000" y="34477"/>
                  </a:lnTo>
                  <a:lnTo>
                    <a:pt x="20592" y="51044"/>
                  </a:lnTo>
                  <a:lnTo>
                    <a:pt x="14592" y="65820"/>
                  </a:lnTo>
                  <a:lnTo>
                    <a:pt x="3962" y="103432"/>
                  </a:lnTo>
                  <a:lnTo>
                    <a:pt x="0" y="120000"/>
                  </a:lnTo>
                  <a:lnTo>
                    <a:pt x="120000" y="120000"/>
                  </a:lnTo>
                  <a:lnTo>
                    <a:pt x="116000" y="105000"/>
                  </a:lnTo>
                  <a:lnTo>
                    <a:pt x="116000" y="105000"/>
                  </a:lnTo>
                  <a:close/>
                </a:path>
              </a:pathLst>
            </a:custGeom>
            <a:gradFill>
              <a:gsLst>
                <a:gs pos="0">
                  <a:srgbClr val="847864"/>
                </a:gs>
                <a:gs pos="100000">
                  <a:schemeClr val="dk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" name="Shape 11"/>
            <p:cNvGrpSpPr/>
            <p:nvPr/>
          </p:nvGrpSpPr>
          <p:grpSpPr>
            <a:xfrm>
              <a:off x="3946525" y="6019800"/>
              <a:ext cx="3898900" cy="850899"/>
              <a:chOff x="3946525" y="6019800"/>
              <a:chExt cx="3898900" cy="850899"/>
            </a:xfrm>
          </p:grpSpPr>
          <p:sp>
            <p:nvSpPr>
              <p:cNvPr id="12" name="Shape 12"/>
              <p:cNvSpPr/>
              <p:nvPr/>
            </p:nvSpPr>
            <p:spPr>
              <a:xfrm>
                <a:off x="6267450" y="6030912"/>
                <a:ext cx="1577975" cy="839787"/>
              </a:xfrm>
              <a:custGeom>
                <a:pathLst>
                  <a:path extrusionOk="0" h="120000" w="120000">
                    <a:moveTo>
                      <a:pt x="76780" y="84612"/>
                    </a:moveTo>
                    <a:lnTo>
                      <a:pt x="59758" y="83931"/>
                    </a:lnTo>
                    <a:lnTo>
                      <a:pt x="33802" y="56483"/>
                    </a:lnTo>
                    <a:lnTo>
                      <a:pt x="15331" y="14971"/>
                    </a:lnTo>
                    <a:lnTo>
                      <a:pt x="0" y="0"/>
                    </a:lnTo>
                    <a:lnTo>
                      <a:pt x="2655" y="5897"/>
                    </a:lnTo>
                    <a:lnTo>
                      <a:pt x="0" y="14744"/>
                    </a:lnTo>
                    <a:lnTo>
                      <a:pt x="3621" y="26994"/>
                    </a:lnTo>
                    <a:lnTo>
                      <a:pt x="9054" y="55122"/>
                    </a:lnTo>
                    <a:lnTo>
                      <a:pt x="5432" y="95727"/>
                    </a:lnTo>
                    <a:lnTo>
                      <a:pt x="24144" y="74631"/>
                    </a:lnTo>
                    <a:lnTo>
                      <a:pt x="71468" y="119546"/>
                    </a:lnTo>
                    <a:lnTo>
                      <a:pt x="120000" y="120000"/>
                    </a:lnTo>
                    <a:lnTo>
                      <a:pt x="99959" y="107296"/>
                    </a:lnTo>
                    <a:lnTo>
                      <a:pt x="76780" y="8461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" name="Shape 13"/>
              <p:cNvSpPr/>
              <p:nvPr/>
            </p:nvSpPr>
            <p:spPr>
              <a:xfrm>
                <a:off x="4249737" y="6019800"/>
                <a:ext cx="295275" cy="627061"/>
              </a:xfrm>
              <a:custGeom>
                <a:pathLst>
                  <a:path extrusionOk="0" h="120000" w="120000">
                    <a:moveTo>
                      <a:pt x="23225" y="0"/>
                    </a:moveTo>
                    <a:lnTo>
                      <a:pt x="34838" y="6118"/>
                    </a:lnTo>
                    <a:lnTo>
                      <a:pt x="15483" y="10198"/>
                    </a:lnTo>
                    <a:lnTo>
                      <a:pt x="11612" y="22436"/>
                    </a:lnTo>
                    <a:lnTo>
                      <a:pt x="27096" y="38753"/>
                    </a:lnTo>
                    <a:lnTo>
                      <a:pt x="30967" y="55070"/>
                    </a:lnTo>
                    <a:lnTo>
                      <a:pt x="0" y="120000"/>
                    </a:lnTo>
                    <a:lnTo>
                      <a:pt x="34838" y="79206"/>
                    </a:lnTo>
                    <a:lnTo>
                      <a:pt x="54193" y="73427"/>
                    </a:lnTo>
                    <a:lnTo>
                      <a:pt x="81290" y="42832"/>
                    </a:lnTo>
                    <a:lnTo>
                      <a:pt x="92903" y="40793"/>
                    </a:lnTo>
                    <a:lnTo>
                      <a:pt x="92903" y="30594"/>
                    </a:lnTo>
                    <a:lnTo>
                      <a:pt x="120000" y="22436"/>
                    </a:lnTo>
                    <a:lnTo>
                      <a:pt x="104516" y="20396"/>
                    </a:lnTo>
                    <a:lnTo>
                      <a:pt x="23225" y="0"/>
                    </a:lnTo>
                    <a:lnTo>
                      <a:pt x="2322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Shape 14"/>
              <p:cNvSpPr/>
              <p:nvPr/>
            </p:nvSpPr>
            <p:spPr>
              <a:xfrm>
                <a:off x="4810125" y="6180137"/>
                <a:ext cx="600075" cy="430212"/>
              </a:xfrm>
              <a:custGeom>
                <a:pathLst>
                  <a:path extrusionOk="0" h="120000" w="120000">
                    <a:moveTo>
                      <a:pt x="5714" y="0"/>
                    </a:moveTo>
                    <a:lnTo>
                      <a:pt x="3809" y="5756"/>
                    </a:lnTo>
                    <a:lnTo>
                      <a:pt x="0" y="17712"/>
                    </a:lnTo>
                    <a:lnTo>
                      <a:pt x="19047" y="53579"/>
                    </a:lnTo>
                    <a:lnTo>
                      <a:pt x="98412" y="120000"/>
                    </a:lnTo>
                    <a:lnTo>
                      <a:pt x="92063" y="61549"/>
                    </a:lnTo>
                    <a:lnTo>
                      <a:pt x="120000" y="33653"/>
                    </a:lnTo>
                    <a:lnTo>
                      <a:pt x="79682" y="41623"/>
                    </a:lnTo>
                    <a:lnTo>
                      <a:pt x="28571" y="23911"/>
                    </a:lnTo>
                    <a:lnTo>
                      <a:pt x="5714" y="0"/>
                    </a:lnTo>
                    <a:lnTo>
                      <a:pt x="571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Shape 15"/>
              <p:cNvSpPr/>
              <p:nvPr/>
            </p:nvSpPr>
            <p:spPr>
              <a:xfrm>
                <a:off x="5759450" y="6137275"/>
                <a:ext cx="246062" cy="117474"/>
              </a:xfrm>
              <a:custGeom>
                <a:pathLst>
                  <a:path extrusionOk="0" h="120000" w="120000">
                    <a:moveTo>
                      <a:pt x="88258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645" y="10909"/>
                    </a:lnTo>
                    <a:lnTo>
                      <a:pt x="4645" y="32727"/>
                    </a:lnTo>
                    <a:lnTo>
                      <a:pt x="0" y="43636"/>
                    </a:lnTo>
                    <a:lnTo>
                      <a:pt x="60387" y="109090"/>
                    </a:lnTo>
                    <a:lnTo>
                      <a:pt x="74322" y="76363"/>
                    </a:lnTo>
                    <a:lnTo>
                      <a:pt x="120000" y="120000"/>
                    </a:lnTo>
                    <a:lnTo>
                      <a:pt x="97548" y="43636"/>
                    </a:lnTo>
                    <a:lnTo>
                      <a:pt x="115354" y="0"/>
                    </a:lnTo>
                    <a:lnTo>
                      <a:pt x="88258" y="0"/>
                    </a:lnTo>
                    <a:lnTo>
                      <a:pt x="8825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" name="Shape 16"/>
              <p:cNvSpPr/>
              <p:nvPr/>
            </p:nvSpPr>
            <p:spPr>
              <a:xfrm>
                <a:off x="3946525" y="6126162"/>
                <a:ext cx="66674" cy="128587"/>
              </a:xfrm>
              <a:custGeom>
                <a:pathLst>
                  <a:path extrusionOk="0" h="120000" w="120000">
                    <a:moveTo>
                      <a:pt x="17142" y="60000"/>
                    </a:moveTo>
                    <a:lnTo>
                      <a:pt x="0" y="30000"/>
                    </a:lnTo>
                    <a:lnTo>
                      <a:pt x="34285" y="10000"/>
                    </a:lnTo>
                    <a:lnTo>
                      <a:pt x="0" y="10000"/>
                    </a:lnTo>
                    <a:lnTo>
                      <a:pt x="34285" y="10000"/>
                    </a:lnTo>
                    <a:lnTo>
                      <a:pt x="68571" y="10000"/>
                    </a:lnTo>
                    <a:lnTo>
                      <a:pt x="102857" y="10000"/>
                    </a:lnTo>
                    <a:lnTo>
                      <a:pt x="120000" y="0"/>
                    </a:lnTo>
                    <a:lnTo>
                      <a:pt x="85714" y="30000"/>
                    </a:lnTo>
                    <a:lnTo>
                      <a:pt x="120000" y="80000"/>
                    </a:lnTo>
                    <a:lnTo>
                      <a:pt x="34285" y="120000"/>
                    </a:lnTo>
                    <a:lnTo>
                      <a:pt x="17142" y="60000"/>
                    </a:lnTo>
                    <a:lnTo>
                      <a:pt x="17142" y="6000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" name="Shape 17"/>
            <p:cNvSpPr/>
            <p:nvPr/>
          </p:nvSpPr>
          <p:spPr>
            <a:xfrm>
              <a:off x="0" y="6019800"/>
              <a:ext cx="6311900" cy="849312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9818" y="120000"/>
                  </a:lnTo>
                  <a:lnTo>
                    <a:pt x="116016" y="115901"/>
                  </a:lnTo>
                  <a:lnTo>
                    <a:pt x="75060" y="69449"/>
                  </a:lnTo>
                  <a:lnTo>
                    <a:pt x="61539" y="8197"/>
                  </a:lnTo>
                  <a:lnTo>
                    <a:pt x="57555" y="5464"/>
                  </a:lnTo>
                  <a:lnTo>
                    <a:pt x="56830" y="12296"/>
                  </a:lnTo>
                  <a:lnTo>
                    <a:pt x="56106" y="12296"/>
                  </a:lnTo>
                  <a:lnTo>
                    <a:pt x="55231" y="6831"/>
                  </a:lnTo>
                  <a:lnTo>
                    <a:pt x="51428" y="23225"/>
                  </a:lnTo>
                  <a:lnTo>
                    <a:pt x="48531" y="28690"/>
                  </a:lnTo>
                  <a:lnTo>
                    <a:pt x="47112" y="30056"/>
                  </a:lnTo>
                  <a:lnTo>
                    <a:pt x="45120" y="23225"/>
                  </a:lnTo>
                  <a:lnTo>
                    <a:pt x="40955" y="28690"/>
                  </a:lnTo>
                  <a:lnTo>
                    <a:pt x="38782" y="5464"/>
                  </a:lnTo>
                  <a:lnTo>
                    <a:pt x="38631" y="4098"/>
                  </a:lnTo>
                  <a:lnTo>
                    <a:pt x="38088" y="2732"/>
                  </a:lnTo>
                  <a:lnTo>
                    <a:pt x="37364" y="1366"/>
                  </a:lnTo>
                  <a:lnTo>
                    <a:pt x="36820" y="0"/>
                  </a:lnTo>
                  <a:lnTo>
                    <a:pt x="36096" y="0"/>
                  </a:lnTo>
                  <a:lnTo>
                    <a:pt x="35191" y="0"/>
                  </a:lnTo>
                  <a:lnTo>
                    <a:pt x="34466" y="0"/>
                  </a:lnTo>
                  <a:lnTo>
                    <a:pt x="34285" y="0"/>
                  </a:lnTo>
                  <a:lnTo>
                    <a:pt x="34104" y="0"/>
                  </a:lnTo>
                  <a:lnTo>
                    <a:pt x="33923" y="1366"/>
                  </a:lnTo>
                  <a:lnTo>
                    <a:pt x="33742" y="2732"/>
                  </a:lnTo>
                  <a:lnTo>
                    <a:pt x="33199" y="4098"/>
                  </a:lnTo>
                  <a:lnTo>
                    <a:pt x="32837" y="4098"/>
                  </a:lnTo>
                  <a:lnTo>
                    <a:pt x="32293" y="5464"/>
                  </a:lnTo>
                  <a:lnTo>
                    <a:pt x="31750" y="6831"/>
                  </a:lnTo>
                  <a:lnTo>
                    <a:pt x="31207" y="8197"/>
                  </a:lnTo>
                  <a:lnTo>
                    <a:pt x="31026" y="9563"/>
                  </a:lnTo>
                  <a:lnTo>
                    <a:pt x="29245" y="13662"/>
                  </a:lnTo>
                  <a:lnTo>
                    <a:pt x="27796" y="16394"/>
                  </a:lnTo>
                  <a:lnTo>
                    <a:pt x="25804" y="10929"/>
                  </a:lnTo>
                  <a:lnTo>
                    <a:pt x="24899" y="10929"/>
                  </a:lnTo>
                  <a:lnTo>
                    <a:pt x="22907" y="16394"/>
                  </a:lnTo>
                  <a:lnTo>
                    <a:pt x="22183" y="16394"/>
                  </a:lnTo>
                  <a:lnTo>
                    <a:pt x="21307" y="13662"/>
                  </a:lnTo>
                  <a:lnTo>
                    <a:pt x="19315" y="13662"/>
                  </a:lnTo>
                  <a:lnTo>
                    <a:pt x="16418" y="16394"/>
                  </a:lnTo>
                  <a:lnTo>
                    <a:pt x="11740" y="4098"/>
                  </a:lnTo>
                  <a:lnTo>
                    <a:pt x="9748" y="13662"/>
                  </a:lnTo>
                  <a:lnTo>
                    <a:pt x="9567" y="13662"/>
                  </a:lnTo>
                  <a:lnTo>
                    <a:pt x="9205" y="16394"/>
                  </a:lnTo>
                  <a:lnTo>
                    <a:pt x="8661" y="17760"/>
                  </a:lnTo>
                  <a:lnTo>
                    <a:pt x="7937" y="20493"/>
                  </a:lnTo>
                  <a:lnTo>
                    <a:pt x="6126" y="27324"/>
                  </a:lnTo>
                  <a:lnTo>
                    <a:pt x="4496" y="34155"/>
                  </a:lnTo>
                  <a:lnTo>
                    <a:pt x="2354" y="38254"/>
                  </a:lnTo>
                  <a:lnTo>
                    <a:pt x="0" y="40986"/>
                  </a:lnTo>
                  <a:lnTo>
                    <a:pt x="0" y="120000"/>
                  </a:lnTo>
                  <a:lnTo>
                    <a:pt x="30482" y="120000"/>
                  </a:lnTo>
                  <a:lnTo>
                    <a:pt x="112424" y="12000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rgbClr val="73654F"/>
                </a:gs>
                <a:gs pos="100000">
                  <a:schemeClr val="dk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" name="Shape 18"/>
          <p:cNvGrpSpPr/>
          <p:nvPr/>
        </p:nvGrpSpPr>
        <p:grpSpPr>
          <a:xfrm>
            <a:off x="627062" y="6021387"/>
            <a:ext cx="5684836" cy="849312"/>
            <a:chOff x="627062" y="6021387"/>
            <a:chExt cx="5684836" cy="849312"/>
          </a:xfrm>
        </p:grpSpPr>
        <p:sp>
          <p:nvSpPr>
            <p:cNvPr id="19" name="Shape 19"/>
            <p:cNvSpPr/>
            <p:nvPr/>
          </p:nvSpPr>
          <p:spPr>
            <a:xfrm>
              <a:off x="1898650" y="6021387"/>
              <a:ext cx="579436" cy="461961"/>
            </a:xfrm>
            <a:custGeom>
              <a:pathLst>
                <a:path extrusionOk="0" h="120000" w="120000">
                  <a:moveTo>
                    <a:pt x="7890" y="10034"/>
                  </a:moveTo>
                  <a:lnTo>
                    <a:pt x="0" y="25087"/>
                  </a:lnTo>
                  <a:lnTo>
                    <a:pt x="21698" y="45156"/>
                  </a:lnTo>
                  <a:lnTo>
                    <a:pt x="47013" y="75261"/>
                  </a:lnTo>
                  <a:lnTo>
                    <a:pt x="62794" y="70243"/>
                  </a:lnTo>
                  <a:lnTo>
                    <a:pt x="112109" y="120000"/>
                  </a:lnTo>
                  <a:lnTo>
                    <a:pt x="100273" y="72752"/>
                  </a:lnTo>
                  <a:lnTo>
                    <a:pt x="119999" y="55191"/>
                  </a:lnTo>
                  <a:lnTo>
                    <a:pt x="118027" y="52682"/>
                  </a:lnTo>
                  <a:lnTo>
                    <a:pt x="110136" y="47665"/>
                  </a:lnTo>
                  <a:lnTo>
                    <a:pt x="98301" y="37630"/>
                  </a:lnTo>
                  <a:lnTo>
                    <a:pt x="84493" y="30104"/>
                  </a:lnTo>
                  <a:lnTo>
                    <a:pt x="70684" y="22578"/>
                  </a:lnTo>
                  <a:lnTo>
                    <a:pt x="56876" y="15052"/>
                  </a:lnTo>
                  <a:lnTo>
                    <a:pt x="47013" y="10034"/>
                  </a:lnTo>
                  <a:lnTo>
                    <a:pt x="43068" y="7526"/>
                  </a:lnTo>
                  <a:lnTo>
                    <a:pt x="35178" y="7526"/>
                  </a:lnTo>
                  <a:lnTo>
                    <a:pt x="31232" y="7526"/>
                  </a:lnTo>
                  <a:lnTo>
                    <a:pt x="23671" y="5017"/>
                  </a:lnTo>
                  <a:lnTo>
                    <a:pt x="21698" y="5017"/>
                  </a:lnTo>
                  <a:lnTo>
                    <a:pt x="17753" y="2508"/>
                  </a:lnTo>
                  <a:lnTo>
                    <a:pt x="13808" y="0"/>
                  </a:lnTo>
                  <a:lnTo>
                    <a:pt x="9863" y="0"/>
                  </a:lnTo>
                  <a:lnTo>
                    <a:pt x="7890" y="10034"/>
                  </a:lnTo>
                  <a:lnTo>
                    <a:pt x="7890" y="1003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0"/>
            <p:cNvSpPr/>
            <p:nvPr/>
          </p:nvSpPr>
          <p:spPr>
            <a:xfrm>
              <a:off x="3084511" y="6078537"/>
              <a:ext cx="3227386" cy="792162"/>
            </a:xfrm>
            <a:custGeom>
              <a:pathLst>
                <a:path extrusionOk="0" h="120000" w="120000">
                  <a:moveTo>
                    <a:pt x="10978" y="4328"/>
                  </a:moveTo>
                  <a:lnTo>
                    <a:pt x="8145" y="1442"/>
                  </a:lnTo>
                  <a:lnTo>
                    <a:pt x="5666" y="0"/>
                  </a:lnTo>
                  <a:lnTo>
                    <a:pt x="2124" y="0"/>
                  </a:lnTo>
                  <a:lnTo>
                    <a:pt x="708" y="6012"/>
                  </a:lnTo>
                  <a:lnTo>
                    <a:pt x="0" y="30781"/>
                  </a:lnTo>
                  <a:lnTo>
                    <a:pt x="3541" y="25010"/>
                  </a:lnTo>
                  <a:lnTo>
                    <a:pt x="5312" y="32224"/>
                  </a:lnTo>
                  <a:lnTo>
                    <a:pt x="8853" y="36793"/>
                  </a:lnTo>
                  <a:lnTo>
                    <a:pt x="12336" y="65651"/>
                  </a:lnTo>
                  <a:lnTo>
                    <a:pt x="23669" y="86332"/>
                  </a:lnTo>
                  <a:lnTo>
                    <a:pt x="45863" y="86332"/>
                  </a:lnTo>
                  <a:lnTo>
                    <a:pt x="120000" y="120000"/>
                  </a:lnTo>
                  <a:lnTo>
                    <a:pt x="120000" y="120000"/>
                  </a:lnTo>
                  <a:lnTo>
                    <a:pt x="117520" y="118557"/>
                  </a:lnTo>
                  <a:lnTo>
                    <a:pt x="39901" y="58436"/>
                  </a:lnTo>
                  <a:lnTo>
                    <a:pt x="30339" y="38236"/>
                  </a:lnTo>
                  <a:lnTo>
                    <a:pt x="25086" y="26452"/>
                  </a:lnTo>
                  <a:lnTo>
                    <a:pt x="21544" y="22124"/>
                  </a:lnTo>
                  <a:lnTo>
                    <a:pt x="16586" y="14669"/>
                  </a:lnTo>
                  <a:lnTo>
                    <a:pt x="10978" y="4328"/>
                  </a:lnTo>
                  <a:lnTo>
                    <a:pt x="10978" y="432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"/>
            <p:cNvSpPr/>
            <p:nvPr/>
          </p:nvSpPr>
          <p:spPr>
            <a:xfrm>
              <a:off x="2905125" y="6069012"/>
              <a:ext cx="112711" cy="96836"/>
            </a:xfrm>
            <a:custGeom>
              <a:pathLst>
                <a:path extrusionOk="0" h="120000" w="120000">
                  <a:moveTo>
                    <a:pt x="0" y="36000"/>
                  </a:moveTo>
                  <a:lnTo>
                    <a:pt x="10140" y="36000"/>
                  </a:lnTo>
                  <a:lnTo>
                    <a:pt x="20281" y="24000"/>
                  </a:lnTo>
                  <a:lnTo>
                    <a:pt x="10140" y="12000"/>
                  </a:lnTo>
                  <a:lnTo>
                    <a:pt x="0" y="0"/>
                  </a:lnTo>
                  <a:lnTo>
                    <a:pt x="49014" y="36000"/>
                  </a:lnTo>
                  <a:lnTo>
                    <a:pt x="89577" y="36000"/>
                  </a:lnTo>
                  <a:lnTo>
                    <a:pt x="99718" y="60000"/>
                  </a:lnTo>
                  <a:lnTo>
                    <a:pt x="109859" y="84000"/>
                  </a:lnTo>
                  <a:lnTo>
                    <a:pt x="120000" y="108000"/>
                  </a:lnTo>
                  <a:lnTo>
                    <a:pt x="120000" y="120000"/>
                  </a:lnTo>
                  <a:lnTo>
                    <a:pt x="99718" y="108000"/>
                  </a:lnTo>
                  <a:lnTo>
                    <a:pt x="79436" y="84000"/>
                  </a:lnTo>
                  <a:lnTo>
                    <a:pt x="38873" y="60000"/>
                  </a:lnTo>
                  <a:lnTo>
                    <a:pt x="38873" y="72000"/>
                  </a:lnTo>
                  <a:lnTo>
                    <a:pt x="30422" y="84000"/>
                  </a:lnTo>
                  <a:lnTo>
                    <a:pt x="20281" y="96000"/>
                  </a:lnTo>
                  <a:lnTo>
                    <a:pt x="10140" y="96000"/>
                  </a:lnTo>
                  <a:lnTo>
                    <a:pt x="10140" y="96000"/>
                  </a:lnTo>
                  <a:lnTo>
                    <a:pt x="10140" y="72000"/>
                  </a:lnTo>
                  <a:lnTo>
                    <a:pt x="0" y="36000"/>
                  </a:lnTo>
                  <a:lnTo>
                    <a:pt x="0" y="3600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2"/>
            <p:cNvSpPr/>
            <p:nvPr/>
          </p:nvSpPr>
          <p:spPr>
            <a:xfrm>
              <a:off x="1357312" y="6099175"/>
              <a:ext cx="255587" cy="260350"/>
            </a:xfrm>
            <a:custGeom>
              <a:pathLst>
                <a:path extrusionOk="0" h="120000" w="120000">
                  <a:moveTo>
                    <a:pt x="22360" y="0"/>
                  </a:moveTo>
                  <a:lnTo>
                    <a:pt x="35776" y="4444"/>
                  </a:lnTo>
                  <a:lnTo>
                    <a:pt x="53664" y="4444"/>
                  </a:lnTo>
                  <a:lnTo>
                    <a:pt x="84968" y="8888"/>
                  </a:lnTo>
                  <a:lnTo>
                    <a:pt x="71552" y="40000"/>
                  </a:lnTo>
                  <a:lnTo>
                    <a:pt x="71552" y="44444"/>
                  </a:lnTo>
                  <a:lnTo>
                    <a:pt x="76024" y="53333"/>
                  </a:lnTo>
                  <a:lnTo>
                    <a:pt x="80496" y="62222"/>
                  </a:lnTo>
                  <a:lnTo>
                    <a:pt x="89440" y="71111"/>
                  </a:lnTo>
                  <a:lnTo>
                    <a:pt x="106583" y="84444"/>
                  </a:lnTo>
                  <a:lnTo>
                    <a:pt x="115527" y="102222"/>
                  </a:lnTo>
                  <a:lnTo>
                    <a:pt x="120000" y="115555"/>
                  </a:lnTo>
                  <a:lnTo>
                    <a:pt x="120000" y="120000"/>
                  </a:lnTo>
                  <a:lnTo>
                    <a:pt x="71552" y="75555"/>
                  </a:lnTo>
                  <a:lnTo>
                    <a:pt x="22360" y="40000"/>
                  </a:lnTo>
                  <a:lnTo>
                    <a:pt x="0" y="0"/>
                  </a:lnTo>
                  <a:lnTo>
                    <a:pt x="22360" y="0"/>
                  </a:lnTo>
                  <a:lnTo>
                    <a:pt x="2236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1120775" y="6118225"/>
              <a:ext cx="93662" cy="96836"/>
            </a:xfrm>
            <a:custGeom>
              <a:pathLst>
                <a:path extrusionOk="0" h="120000" w="120000">
                  <a:moveTo>
                    <a:pt x="120000" y="12000"/>
                  </a:moveTo>
                  <a:lnTo>
                    <a:pt x="83389" y="60000"/>
                  </a:lnTo>
                  <a:lnTo>
                    <a:pt x="83389" y="72000"/>
                  </a:lnTo>
                  <a:lnTo>
                    <a:pt x="95593" y="84000"/>
                  </a:lnTo>
                  <a:lnTo>
                    <a:pt x="107796" y="108000"/>
                  </a:lnTo>
                  <a:lnTo>
                    <a:pt x="107796" y="120000"/>
                  </a:lnTo>
                  <a:lnTo>
                    <a:pt x="95593" y="108000"/>
                  </a:lnTo>
                  <a:lnTo>
                    <a:pt x="71186" y="96000"/>
                  </a:lnTo>
                  <a:lnTo>
                    <a:pt x="46779" y="72000"/>
                  </a:lnTo>
                  <a:lnTo>
                    <a:pt x="34576" y="60000"/>
                  </a:lnTo>
                  <a:lnTo>
                    <a:pt x="0" y="0"/>
                  </a:lnTo>
                  <a:lnTo>
                    <a:pt x="120000" y="12000"/>
                  </a:lnTo>
                  <a:lnTo>
                    <a:pt x="120000" y="1200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4"/>
            <p:cNvSpPr/>
            <p:nvPr/>
          </p:nvSpPr>
          <p:spPr>
            <a:xfrm>
              <a:off x="627062" y="6049962"/>
              <a:ext cx="388936" cy="328611"/>
            </a:xfrm>
            <a:custGeom>
              <a:pathLst>
                <a:path extrusionOk="0" h="120000" w="120000">
                  <a:moveTo>
                    <a:pt x="114122" y="21176"/>
                  </a:moveTo>
                  <a:lnTo>
                    <a:pt x="120000" y="24705"/>
                  </a:lnTo>
                  <a:lnTo>
                    <a:pt x="102367" y="49411"/>
                  </a:lnTo>
                  <a:lnTo>
                    <a:pt x="70040" y="77647"/>
                  </a:lnTo>
                  <a:lnTo>
                    <a:pt x="81795" y="91764"/>
                  </a:lnTo>
                  <a:lnTo>
                    <a:pt x="87673" y="120000"/>
                  </a:lnTo>
                  <a:lnTo>
                    <a:pt x="37714" y="77647"/>
                  </a:lnTo>
                  <a:lnTo>
                    <a:pt x="23020" y="49411"/>
                  </a:lnTo>
                  <a:lnTo>
                    <a:pt x="43591" y="38823"/>
                  </a:lnTo>
                  <a:lnTo>
                    <a:pt x="28897" y="21176"/>
                  </a:lnTo>
                  <a:lnTo>
                    <a:pt x="0" y="7058"/>
                  </a:lnTo>
                  <a:lnTo>
                    <a:pt x="0" y="0"/>
                  </a:lnTo>
                  <a:lnTo>
                    <a:pt x="2938" y="0"/>
                  </a:lnTo>
                  <a:lnTo>
                    <a:pt x="5877" y="0"/>
                  </a:lnTo>
                  <a:lnTo>
                    <a:pt x="23020" y="3529"/>
                  </a:lnTo>
                  <a:lnTo>
                    <a:pt x="37714" y="3529"/>
                  </a:lnTo>
                  <a:lnTo>
                    <a:pt x="40653" y="3529"/>
                  </a:lnTo>
                  <a:lnTo>
                    <a:pt x="43591" y="3529"/>
                  </a:lnTo>
                  <a:lnTo>
                    <a:pt x="49469" y="7058"/>
                  </a:lnTo>
                  <a:lnTo>
                    <a:pt x="61224" y="7058"/>
                  </a:lnTo>
                  <a:lnTo>
                    <a:pt x="70040" y="10588"/>
                  </a:lnTo>
                  <a:lnTo>
                    <a:pt x="72979" y="10588"/>
                  </a:lnTo>
                  <a:lnTo>
                    <a:pt x="72979" y="10588"/>
                  </a:lnTo>
                  <a:lnTo>
                    <a:pt x="99428" y="14117"/>
                  </a:lnTo>
                  <a:lnTo>
                    <a:pt x="114122" y="21176"/>
                  </a:lnTo>
                  <a:lnTo>
                    <a:pt x="114122" y="2117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" name="Shape 25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b="0" baseline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001847"/>
            </a:gs>
            <a:gs pos="100000">
              <a:schemeClr val="dk2"/>
            </a:gs>
          </a:gsLst>
          <a:lin ang="5400000" scaled="0"/>
        </a:gra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Shape 4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45" name="Shape 45"/>
            <p:cNvSpPr/>
            <p:nvPr/>
          </p:nvSpPr>
          <p:spPr>
            <a:xfrm>
              <a:off x="0" y="4876800"/>
              <a:ext cx="9144000" cy="19811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0" y="120000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Shape 46"/>
            <p:cNvSpPr/>
            <p:nvPr/>
          </p:nvSpPr>
          <p:spPr>
            <a:xfrm>
              <a:off x="0" y="0"/>
              <a:ext cx="9144000" cy="48767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0" y="120000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rgbClr val="001847"/>
                </a:gs>
                <a:gs pos="100000">
                  <a:schemeClr val="dk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" name="Shape 47"/>
          <p:cNvSpPr/>
          <p:nvPr/>
        </p:nvSpPr>
        <p:spPr>
          <a:xfrm>
            <a:off x="6248400" y="6262687"/>
            <a:ext cx="2895600" cy="609599"/>
          </a:xfrm>
          <a:custGeom>
            <a:pathLst>
              <a:path extrusionOk="0" h="120000" w="120000">
                <a:moveTo>
                  <a:pt x="120000" y="120000"/>
                </a:moveTo>
                <a:lnTo>
                  <a:pt x="0" y="120000"/>
                </a:lnTo>
                <a:lnTo>
                  <a:pt x="0" y="0"/>
                </a:lnTo>
                <a:lnTo>
                  <a:pt x="120000" y="0"/>
                </a:lnTo>
                <a:lnTo>
                  <a:pt x="120000" y="120000"/>
                </a:lnTo>
                <a:lnTo>
                  <a:pt x="120000" y="120000"/>
                </a:lnTo>
                <a:close/>
              </a:path>
            </a:pathLst>
          </a:custGeom>
          <a:gradFill>
            <a:gsLst>
              <a:gs pos="0">
                <a:schemeClr val="dk2"/>
              </a:gs>
              <a:gs pos="100000">
                <a:schemeClr val="hlink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" name="Shape 48"/>
          <p:cNvGrpSpPr/>
          <p:nvPr/>
        </p:nvGrpSpPr>
        <p:grpSpPr>
          <a:xfrm>
            <a:off x="0" y="6019800"/>
            <a:ext cx="7848600" cy="857249"/>
            <a:chOff x="0" y="6019800"/>
            <a:chExt cx="7848600" cy="857249"/>
          </a:xfrm>
        </p:grpSpPr>
        <p:sp>
          <p:nvSpPr>
            <p:cNvPr id="49" name="Shape 49"/>
            <p:cNvSpPr/>
            <p:nvPr/>
          </p:nvSpPr>
          <p:spPr>
            <a:xfrm>
              <a:off x="2362200" y="6019800"/>
              <a:ext cx="5143499" cy="850899"/>
            </a:xfrm>
            <a:custGeom>
              <a:pathLst>
                <a:path extrusionOk="0" h="120000" w="120000">
                  <a:moveTo>
                    <a:pt x="116000" y="105000"/>
                  </a:moveTo>
                  <a:lnTo>
                    <a:pt x="110925" y="88432"/>
                  </a:lnTo>
                  <a:lnTo>
                    <a:pt x="107814" y="83955"/>
                  </a:lnTo>
                  <a:lnTo>
                    <a:pt x="99185" y="51044"/>
                  </a:lnTo>
                  <a:lnTo>
                    <a:pt x="94555" y="16567"/>
                  </a:lnTo>
                  <a:lnTo>
                    <a:pt x="91000" y="1567"/>
                  </a:lnTo>
                  <a:lnTo>
                    <a:pt x="89000" y="10522"/>
                  </a:lnTo>
                  <a:lnTo>
                    <a:pt x="84777" y="16567"/>
                  </a:lnTo>
                  <a:lnTo>
                    <a:pt x="79037" y="16567"/>
                  </a:lnTo>
                  <a:lnTo>
                    <a:pt x="75703" y="28656"/>
                  </a:lnTo>
                  <a:lnTo>
                    <a:pt x="65740" y="49701"/>
                  </a:lnTo>
                  <a:lnTo>
                    <a:pt x="59333" y="40522"/>
                  </a:lnTo>
                  <a:lnTo>
                    <a:pt x="57777" y="22611"/>
                  </a:lnTo>
                  <a:lnTo>
                    <a:pt x="57111" y="19477"/>
                  </a:lnTo>
                  <a:lnTo>
                    <a:pt x="53555" y="13432"/>
                  </a:lnTo>
                  <a:lnTo>
                    <a:pt x="50925" y="16567"/>
                  </a:lnTo>
                  <a:lnTo>
                    <a:pt x="48481" y="19477"/>
                  </a:lnTo>
                  <a:lnTo>
                    <a:pt x="46037" y="2910"/>
                  </a:lnTo>
                  <a:lnTo>
                    <a:pt x="45370" y="0"/>
                  </a:lnTo>
                  <a:lnTo>
                    <a:pt x="44037" y="0"/>
                  </a:lnTo>
                  <a:lnTo>
                    <a:pt x="40962" y="7611"/>
                  </a:lnTo>
                  <a:lnTo>
                    <a:pt x="40962" y="7611"/>
                  </a:lnTo>
                  <a:lnTo>
                    <a:pt x="40518" y="8955"/>
                  </a:lnTo>
                  <a:lnTo>
                    <a:pt x="39629" y="12089"/>
                  </a:lnTo>
                  <a:lnTo>
                    <a:pt x="38296" y="16567"/>
                  </a:lnTo>
                  <a:lnTo>
                    <a:pt x="37185" y="16567"/>
                  </a:lnTo>
                  <a:lnTo>
                    <a:pt x="36518" y="16567"/>
                  </a:lnTo>
                  <a:lnTo>
                    <a:pt x="35407" y="18134"/>
                  </a:lnTo>
                  <a:lnTo>
                    <a:pt x="34074" y="21044"/>
                  </a:lnTo>
                  <a:lnTo>
                    <a:pt x="32740" y="23955"/>
                  </a:lnTo>
                  <a:lnTo>
                    <a:pt x="31222" y="28656"/>
                  </a:lnTo>
                  <a:lnTo>
                    <a:pt x="30111" y="31567"/>
                  </a:lnTo>
                  <a:lnTo>
                    <a:pt x="29222" y="33134"/>
                  </a:lnTo>
                  <a:lnTo>
                    <a:pt x="29000" y="34477"/>
                  </a:lnTo>
                  <a:lnTo>
                    <a:pt x="20592" y="51044"/>
                  </a:lnTo>
                  <a:lnTo>
                    <a:pt x="14592" y="65820"/>
                  </a:lnTo>
                  <a:lnTo>
                    <a:pt x="3962" y="103432"/>
                  </a:lnTo>
                  <a:lnTo>
                    <a:pt x="0" y="120000"/>
                  </a:lnTo>
                  <a:lnTo>
                    <a:pt x="120000" y="120000"/>
                  </a:lnTo>
                  <a:lnTo>
                    <a:pt x="116000" y="105000"/>
                  </a:lnTo>
                  <a:lnTo>
                    <a:pt x="116000" y="105000"/>
                  </a:lnTo>
                  <a:close/>
                </a:path>
              </a:pathLst>
            </a:custGeom>
            <a:gradFill>
              <a:gsLst>
                <a:gs pos="0">
                  <a:srgbClr val="847864"/>
                </a:gs>
                <a:gs pos="100000">
                  <a:schemeClr val="dk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0" name="Shape 50"/>
            <p:cNvGrpSpPr/>
            <p:nvPr/>
          </p:nvGrpSpPr>
          <p:grpSpPr>
            <a:xfrm>
              <a:off x="3946525" y="6019800"/>
              <a:ext cx="3902075" cy="857249"/>
              <a:chOff x="3946525" y="6019800"/>
              <a:chExt cx="3902075" cy="857249"/>
            </a:xfrm>
          </p:grpSpPr>
          <p:sp>
            <p:nvSpPr>
              <p:cNvPr id="51" name="Shape 51"/>
              <p:cNvSpPr/>
              <p:nvPr/>
            </p:nvSpPr>
            <p:spPr>
              <a:xfrm>
                <a:off x="6267450" y="6030912"/>
                <a:ext cx="1581150" cy="846136"/>
              </a:xfrm>
              <a:custGeom>
                <a:pathLst>
                  <a:path extrusionOk="0" h="120000" w="120000">
                    <a:moveTo>
                      <a:pt x="76626" y="83977"/>
                    </a:moveTo>
                    <a:lnTo>
                      <a:pt x="59638" y="83302"/>
                    </a:lnTo>
                    <a:lnTo>
                      <a:pt x="33734" y="56060"/>
                    </a:lnTo>
                    <a:lnTo>
                      <a:pt x="15301" y="14859"/>
                    </a:lnTo>
                    <a:lnTo>
                      <a:pt x="0" y="0"/>
                    </a:lnTo>
                    <a:lnTo>
                      <a:pt x="2650" y="5853"/>
                    </a:lnTo>
                    <a:lnTo>
                      <a:pt x="0" y="14634"/>
                    </a:lnTo>
                    <a:lnTo>
                      <a:pt x="3614" y="26791"/>
                    </a:lnTo>
                    <a:lnTo>
                      <a:pt x="9036" y="54709"/>
                    </a:lnTo>
                    <a:lnTo>
                      <a:pt x="5421" y="95009"/>
                    </a:lnTo>
                    <a:lnTo>
                      <a:pt x="24096" y="74071"/>
                    </a:lnTo>
                    <a:lnTo>
                      <a:pt x="73734" y="120000"/>
                    </a:lnTo>
                    <a:lnTo>
                      <a:pt x="120000" y="119099"/>
                    </a:lnTo>
                    <a:lnTo>
                      <a:pt x="99759" y="106491"/>
                    </a:lnTo>
                    <a:lnTo>
                      <a:pt x="76626" y="8397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" name="Shape 52"/>
              <p:cNvSpPr/>
              <p:nvPr/>
            </p:nvSpPr>
            <p:spPr>
              <a:xfrm>
                <a:off x="4249737" y="6019800"/>
                <a:ext cx="295275" cy="627061"/>
              </a:xfrm>
              <a:custGeom>
                <a:pathLst>
                  <a:path extrusionOk="0" h="120000" w="120000">
                    <a:moveTo>
                      <a:pt x="23225" y="0"/>
                    </a:moveTo>
                    <a:lnTo>
                      <a:pt x="34838" y="6118"/>
                    </a:lnTo>
                    <a:lnTo>
                      <a:pt x="15483" y="10198"/>
                    </a:lnTo>
                    <a:lnTo>
                      <a:pt x="11612" y="22436"/>
                    </a:lnTo>
                    <a:lnTo>
                      <a:pt x="27096" y="38753"/>
                    </a:lnTo>
                    <a:lnTo>
                      <a:pt x="30967" y="55070"/>
                    </a:lnTo>
                    <a:lnTo>
                      <a:pt x="0" y="120000"/>
                    </a:lnTo>
                    <a:lnTo>
                      <a:pt x="34838" y="79206"/>
                    </a:lnTo>
                    <a:lnTo>
                      <a:pt x="54193" y="73427"/>
                    </a:lnTo>
                    <a:lnTo>
                      <a:pt x="81290" y="42832"/>
                    </a:lnTo>
                    <a:lnTo>
                      <a:pt x="92903" y="40793"/>
                    </a:lnTo>
                    <a:lnTo>
                      <a:pt x="92903" y="30594"/>
                    </a:lnTo>
                    <a:lnTo>
                      <a:pt x="120000" y="22436"/>
                    </a:lnTo>
                    <a:lnTo>
                      <a:pt x="104516" y="20396"/>
                    </a:lnTo>
                    <a:lnTo>
                      <a:pt x="23225" y="0"/>
                    </a:lnTo>
                    <a:lnTo>
                      <a:pt x="2322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" name="Shape 53"/>
              <p:cNvSpPr/>
              <p:nvPr/>
            </p:nvSpPr>
            <p:spPr>
              <a:xfrm>
                <a:off x="4810125" y="6180137"/>
                <a:ext cx="600075" cy="430212"/>
              </a:xfrm>
              <a:custGeom>
                <a:pathLst>
                  <a:path extrusionOk="0" h="120000" w="120000">
                    <a:moveTo>
                      <a:pt x="5714" y="0"/>
                    </a:moveTo>
                    <a:lnTo>
                      <a:pt x="3809" y="5756"/>
                    </a:lnTo>
                    <a:lnTo>
                      <a:pt x="0" y="17712"/>
                    </a:lnTo>
                    <a:lnTo>
                      <a:pt x="19047" y="53579"/>
                    </a:lnTo>
                    <a:lnTo>
                      <a:pt x="98412" y="120000"/>
                    </a:lnTo>
                    <a:lnTo>
                      <a:pt x="92063" y="61549"/>
                    </a:lnTo>
                    <a:lnTo>
                      <a:pt x="120000" y="33653"/>
                    </a:lnTo>
                    <a:lnTo>
                      <a:pt x="79682" y="41623"/>
                    </a:lnTo>
                    <a:lnTo>
                      <a:pt x="28571" y="23911"/>
                    </a:lnTo>
                    <a:lnTo>
                      <a:pt x="5714" y="0"/>
                    </a:lnTo>
                    <a:lnTo>
                      <a:pt x="571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" name="Shape 54"/>
              <p:cNvSpPr/>
              <p:nvPr/>
            </p:nvSpPr>
            <p:spPr>
              <a:xfrm>
                <a:off x="5759450" y="6137275"/>
                <a:ext cx="246062" cy="117474"/>
              </a:xfrm>
              <a:custGeom>
                <a:pathLst>
                  <a:path extrusionOk="0" h="120000" w="120000">
                    <a:moveTo>
                      <a:pt x="88258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645" y="10909"/>
                    </a:lnTo>
                    <a:lnTo>
                      <a:pt x="4645" y="32727"/>
                    </a:lnTo>
                    <a:lnTo>
                      <a:pt x="0" y="43636"/>
                    </a:lnTo>
                    <a:lnTo>
                      <a:pt x="60387" y="109090"/>
                    </a:lnTo>
                    <a:lnTo>
                      <a:pt x="74322" y="76363"/>
                    </a:lnTo>
                    <a:lnTo>
                      <a:pt x="120000" y="120000"/>
                    </a:lnTo>
                    <a:lnTo>
                      <a:pt x="97548" y="43636"/>
                    </a:lnTo>
                    <a:lnTo>
                      <a:pt x="115354" y="0"/>
                    </a:lnTo>
                    <a:lnTo>
                      <a:pt x="88258" y="0"/>
                    </a:lnTo>
                    <a:lnTo>
                      <a:pt x="8825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Shape 55"/>
              <p:cNvSpPr/>
              <p:nvPr/>
            </p:nvSpPr>
            <p:spPr>
              <a:xfrm>
                <a:off x="3946525" y="6126162"/>
                <a:ext cx="66674" cy="128587"/>
              </a:xfrm>
              <a:custGeom>
                <a:pathLst>
                  <a:path extrusionOk="0" h="120000" w="120000">
                    <a:moveTo>
                      <a:pt x="17142" y="60000"/>
                    </a:moveTo>
                    <a:lnTo>
                      <a:pt x="0" y="30000"/>
                    </a:lnTo>
                    <a:lnTo>
                      <a:pt x="34285" y="10000"/>
                    </a:lnTo>
                    <a:lnTo>
                      <a:pt x="0" y="10000"/>
                    </a:lnTo>
                    <a:lnTo>
                      <a:pt x="34285" y="10000"/>
                    </a:lnTo>
                    <a:lnTo>
                      <a:pt x="68571" y="10000"/>
                    </a:lnTo>
                    <a:lnTo>
                      <a:pt x="102857" y="10000"/>
                    </a:lnTo>
                    <a:lnTo>
                      <a:pt x="120000" y="0"/>
                    </a:lnTo>
                    <a:lnTo>
                      <a:pt x="85714" y="30000"/>
                    </a:lnTo>
                    <a:lnTo>
                      <a:pt x="120000" y="80000"/>
                    </a:lnTo>
                    <a:lnTo>
                      <a:pt x="34285" y="120000"/>
                    </a:lnTo>
                    <a:lnTo>
                      <a:pt x="17142" y="60000"/>
                    </a:lnTo>
                    <a:lnTo>
                      <a:pt x="17142" y="6000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6" name="Shape 56"/>
            <p:cNvSpPr/>
            <p:nvPr/>
          </p:nvSpPr>
          <p:spPr>
            <a:xfrm>
              <a:off x="0" y="6019800"/>
              <a:ext cx="6311900" cy="849312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9818" y="120000"/>
                  </a:lnTo>
                  <a:lnTo>
                    <a:pt x="116016" y="115901"/>
                  </a:lnTo>
                  <a:lnTo>
                    <a:pt x="75060" y="69449"/>
                  </a:lnTo>
                  <a:lnTo>
                    <a:pt x="61539" y="8197"/>
                  </a:lnTo>
                  <a:lnTo>
                    <a:pt x="57555" y="5464"/>
                  </a:lnTo>
                  <a:lnTo>
                    <a:pt x="56830" y="12296"/>
                  </a:lnTo>
                  <a:lnTo>
                    <a:pt x="56106" y="12296"/>
                  </a:lnTo>
                  <a:lnTo>
                    <a:pt x="55231" y="6831"/>
                  </a:lnTo>
                  <a:lnTo>
                    <a:pt x="51428" y="23225"/>
                  </a:lnTo>
                  <a:lnTo>
                    <a:pt x="48531" y="28690"/>
                  </a:lnTo>
                  <a:lnTo>
                    <a:pt x="47112" y="30056"/>
                  </a:lnTo>
                  <a:lnTo>
                    <a:pt x="45120" y="23225"/>
                  </a:lnTo>
                  <a:lnTo>
                    <a:pt x="40955" y="28690"/>
                  </a:lnTo>
                  <a:lnTo>
                    <a:pt x="38782" y="5464"/>
                  </a:lnTo>
                  <a:lnTo>
                    <a:pt x="38631" y="4098"/>
                  </a:lnTo>
                  <a:lnTo>
                    <a:pt x="38088" y="2732"/>
                  </a:lnTo>
                  <a:lnTo>
                    <a:pt x="37364" y="1366"/>
                  </a:lnTo>
                  <a:lnTo>
                    <a:pt x="36820" y="0"/>
                  </a:lnTo>
                  <a:lnTo>
                    <a:pt x="36096" y="0"/>
                  </a:lnTo>
                  <a:lnTo>
                    <a:pt x="35191" y="0"/>
                  </a:lnTo>
                  <a:lnTo>
                    <a:pt x="34466" y="0"/>
                  </a:lnTo>
                  <a:lnTo>
                    <a:pt x="34285" y="0"/>
                  </a:lnTo>
                  <a:lnTo>
                    <a:pt x="34104" y="0"/>
                  </a:lnTo>
                  <a:lnTo>
                    <a:pt x="33923" y="1366"/>
                  </a:lnTo>
                  <a:lnTo>
                    <a:pt x="33742" y="2732"/>
                  </a:lnTo>
                  <a:lnTo>
                    <a:pt x="33199" y="4098"/>
                  </a:lnTo>
                  <a:lnTo>
                    <a:pt x="32837" y="4098"/>
                  </a:lnTo>
                  <a:lnTo>
                    <a:pt x="32293" y="5464"/>
                  </a:lnTo>
                  <a:lnTo>
                    <a:pt x="31750" y="6831"/>
                  </a:lnTo>
                  <a:lnTo>
                    <a:pt x="31207" y="8197"/>
                  </a:lnTo>
                  <a:lnTo>
                    <a:pt x="31026" y="9563"/>
                  </a:lnTo>
                  <a:lnTo>
                    <a:pt x="29245" y="13662"/>
                  </a:lnTo>
                  <a:lnTo>
                    <a:pt x="27796" y="16394"/>
                  </a:lnTo>
                  <a:lnTo>
                    <a:pt x="25804" y="10929"/>
                  </a:lnTo>
                  <a:lnTo>
                    <a:pt x="24899" y="10929"/>
                  </a:lnTo>
                  <a:lnTo>
                    <a:pt x="22907" y="16394"/>
                  </a:lnTo>
                  <a:lnTo>
                    <a:pt x="22183" y="16394"/>
                  </a:lnTo>
                  <a:lnTo>
                    <a:pt x="21307" y="13662"/>
                  </a:lnTo>
                  <a:lnTo>
                    <a:pt x="19315" y="13662"/>
                  </a:lnTo>
                  <a:lnTo>
                    <a:pt x="16418" y="16394"/>
                  </a:lnTo>
                  <a:lnTo>
                    <a:pt x="11740" y="4098"/>
                  </a:lnTo>
                  <a:lnTo>
                    <a:pt x="9748" y="13662"/>
                  </a:lnTo>
                  <a:lnTo>
                    <a:pt x="9567" y="13662"/>
                  </a:lnTo>
                  <a:lnTo>
                    <a:pt x="9205" y="16394"/>
                  </a:lnTo>
                  <a:lnTo>
                    <a:pt x="8661" y="17760"/>
                  </a:lnTo>
                  <a:lnTo>
                    <a:pt x="7937" y="20493"/>
                  </a:lnTo>
                  <a:lnTo>
                    <a:pt x="6126" y="27324"/>
                  </a:lnTo>
                  <a:lnTo>
                    <a:pt x="4496" y="34155"/>
                  </a:lnTo>
                  <a:lnTo>
                    <a:pt x="2354" y="38254"/>
                  </a:lnTo>
                  <a:lnTo>
                    <a:pt x="0" y="40986"/>
                  </a:lnTo>
                  <a:lnTo>
                    <a:pt x="0" y="120000"/>
                  </a:lnTo>
                  <a:lnTo>
                    <a:pt x="30482" y="120000"/>
                  </a:lnTo>
                  <a:lnTo>
                    <a:pt x="112424" y="120000"/>
                  </a:lnTo>
                  <a:lnTo>
                    <a:pt x="120000" y="1200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rgbClr val="73654F"/>
                </a:gs>
                <a:gs pos="100000">
                  <a:schemeClr val="dk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" name="Shape 57"/>
          <p:cNvGrpSpPr/>
          <p:nvPr/>
        </p:nvGrpSpPr>
        <p:grpSpPr>
          <a:xfrm>
            <a:off x="627062" y="6021387"/>
            <a:ext cx="5684836" cy="849312"/>
            <a:chOff x="627062" y="6021387"/>
            <a:chExt cx="5684836" cy="849312"/>
          </a:xfrm>
        </p:grpSpPr>
        <p:sp>
          <p:nvSpPr>
            <p:cNvPr id="58" name="Shape 58"/>
            <p:cNvSpPr/>
            <p:nvPr/>
          </p:nvSpPr>
          <p:spPr>
            <a:xfrm>
              <a:off x="1898650" y="6021387"/>
              <a:ext cx="579436" cy="461961"/>
            </a:xfrm>
            <a:custGeom>
              <a:pathLst>
                <a:path extrusionOk="0" h="120000" w="120000">
                  <a:moveTo>
                    <a:pt x="7890" y="10034"/>
                  </a:moveTo>
                  <a:lnTo>
                    <a:pt x="0" y="25087"/>
                  </a:lnTo>
                  <a:lnTo>
                    <a:pt x="21698" y="45156"/>
                  </a:lnTo>
                  <a:lnTo>
                    <a:pt x="47013" y="75261"/>
                  </a:lnTo>
                  <a:lnTo>
                    <a:pt x="62794" y="70243"/>
                  </a:lnTo>
                  <a:lnTo>
                    <a:pt x="112109" y="120000"/>
                  </a:lnTo>
                  <a:lnTo>
                    <a:pt x="100273" y="72752"/>
                  </a:lnTo>
                  <a:lnTo>
                    <a:pt x="119999" y="55191"/>
                  </a:lnTo>
                  <a:lnTo>
                    <a:pt x="118027" y="52682"/>
                  </a:lnTo>
                  <a:lnTo>
                    <a:pt x="110136" y="47665"/>
                  </a:lnTo>
                  <a:lnTo>
                    <a:pt x="98301" y="37630"/>
                  </a:lnTo>
                  <a:lnTo>
                    <a:pt x="84493" y="30104"/>
                  </a:lnTo>
                  <a:lnTo>
                    <a:pt x="70684" y="22578"/>
                  </a:lnTo>
                  <a:lnTo>
                    <a:pt x="56876" y="15052"/>
                  </a:lnTo>
                  <a:lnTo>
                    <a:pt x="47013" y="10034"/>
                  </a:lnTo>
                  <a:lnTo>
                    <a:pt x="43068" y="7526"/>
                  </a:lnTo>
                  <a:lnTo>
                    <a:pt x="35178" y="7526"/>
                  </a:lnTo>
                  <a:lnTo>
                    <a:pt x="31232" y="7526"/>
                  </a:lnTo>
                  <a:lnTo>
                    <a:pt x="23671" y="5017"/>
                  </a:lnTo>
                  <a:lnTo>
                    <a:pt x="21698" y="5017"/>
                  </a:lnTo>
                  <a:lnTo>
                    <a:pt x="17753" y="2508"/>
                  </a:lnTo>
                  <a:lnTo>
                    <a:pt x="13808" y="0"/>
                  </a:lnTo>
                  <a:lnTo>
                    <a:pt x="9863" y="0"/>
                  </a:lnTo>
                  <a:lnTo>
                    <a:pt x="7890" y="10034"/>
                  </a:lnTo>
                  <a:lnTo>
                    <a:pt x="7890" y="1003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Shape 59"/>
            <p:cNvSpPr/>
            <p:nvPr/>
          </p:nvSpPr>
          <p:spPr>
            <a:xfrm>
              <a:off x="3084511" y="6078537"/>
              <a:ext cx="3227386" cy="792162"/>
            </a:xfrm>
            <a:custGeom>
              <a:pathLst>
                <a:path extrusionOk="0" h="120000" w="120000">
                  <a:moveTo>
                    <a:pt x="10978" y="4328"/>
                  </a:moveTo>
                  <a:lnTo>
                    <a:pt x="8145" y="1442"/>
                  </a:lnTo>
                  <a:lnTo>
                    <a:pt x="5666" y="0"/>
                  </a:lnTo>
                  <a:lnTo>
                    <a:pt x="2124" y="0"/>
                  </a:lnTo>
                  <a:lnTo>
                    <a:pt x="708" y="6012"/>
                  </a:lnTo>
                  <a:lnTo>
                    <a:pt x="0" y="30781"/>
                  </a:lnTo>
                  <a:lnTo>
                    <a:pt x="3541" y="25010"/>
                  </a:lnTo>
                  <a:lnTo>
                    <a:pt x="5312" y="32224"/>
                  </a:lnTo>
                  <a:lnTo>
                    <a:pt x="8853" y="36793"/>
                  </a:lnTo>
                  <a:lnTo>
                    <a:pt x="12336" y="65651"/>
                  </a:lnTo>
                  <a:lnTo>
                    <a:pt x="23669" y="86332"/>
                  </a:lnTo>
                  <a:lnTo>
                    <a:pt x="45863" y="86332"/>
                  </a:lnTo>
                  <a:lnTo>
                    <a:pt x="120000" y="120000"/>
                  </a:lnTo>
                  <a:lnTo>
                    <a:pt x="120000" y="120000"/>
                  </a:lnTo>
                  <a:lnTo>
                    <a:pt x="117520" y="118557"/>
                  </a:lnTo>
                  <a:lnTo>
                    <a:pt x="39901" y="58436"/>
                  </a:lnTo>
                  <a:lnTo>
                    <a:pt x="30339" y="38236"/>
                  </a:lnTo>
                  <a:lnTo>
                    <a:pt x="25086" y="26452"/>
                  </a:lnTo>
                  <a:lnTo>
                    <a:pt x="21544" y="22124"/>
                  </a:lnTo>
                  <a:lnTo>
                    <a:pt x="16586" y="14669"/>
                  </a:lnTo>
                  <a:lnTo>
                    <a:pt x="10978" y="4328"/>
                  </a:lnTo>
                  <a:lnTo>
                    <a:pt x="10978" y="432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Shape 60"/>
            <p:cNvSpPr/>
            <p:nvPr/>
          </p:nvSpPr>
          <p:spPr>
            <a:xfrm>
              <a:off x="2905125" y="6069012"/>
              <a:ext cx="112711" cy="96836"/>
            </a:xfrm>
            <a:custGeom>
              <a:pathLst>
                <a:path extrusionOk="0" h="120000" w="120000">
                  <a:moveTo>
                    <a:pt x="0" y="36000"/>
                  </a:moveTo>
                  <a:lnTo>
                    <a:pt x="10140" y="36000"/>
                  </a:lnTo>
                  <a:lnTo>
                    <a:pt x="20281" y="24000"/>
                  </a:lnTo>
                  <a:lnTo>
                    <a:pt x="10140" y="12000"/>
                  </a:lnTo>
                  <a:lnTo>
                    <a:pt x="0" y="0"/>
                  </a:lnTo>
                  <a:lnTo>
                    <a:pt x="49014" y="36000"/>
                  </a:lnTo>
                  <a:lnTo>
                    <a:pt x="89577" y="36000"/>
                  </a:lnTo>
                  <a:lnTo>
                    <a:pt x="99718" y="60000"/>
                  </a:lnTo>
                  <a:lnTo>
                    <a:pt x="109859" y="84000"/>
                  </a:lnTo>
                  <a:lnTo>
                    <a:pt x="120000" y="108000"/>
                  </a:lnTo>
                  <a:lnTo>
                    <a:pt x="120000" y="120000"/>
                  </a:lnTo>
                  <a:lnTo>
                    <a:pt x="99718" y="108000"/>
                  </a:lnTo>
                  <a:lnTo>
                    <a:pt x="79436" y="84000"/>
                  </a:lnTo>
                  <a:lnTo>
                    <a:pt x="38873" y="60000"/>
                  </a:lnTo>
                  <a:lnTo>
                    <a:pt x="38873" y="72000"/>
                  </a:lnTo>
                  <a:lnTo>
                    <a:pt x="30422" y="84000"/>
                  </a:lnTo>
                  <a:lnTo>
                    <a:pt x="20281" y="96000"/>
                  </a:lnTo>
                  <a:lnTo>
                    <a:pt x="10140" y="96000"/>
                  </a:lnTo>
                  <a:lnTo>
                    <a:pt x="10140" y="96000"/>
                  </a:lnTo>
                  <a:lnTo>
                    <a:pt x="10140" y="72000"/>
                  </a:lnTo>
                  <a:lnTo>
                    <a:pt x="0" y="36000"/>
                  </a:lnTo>
                  <a:lnTo>
                    <a:pt x="0" y="3600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Shape 61"/>
            <p:cNvSpPr/>
            <p:nvPr/>
          </p:nvSpPr>
          <p:spPr>
            <a:xfrm>
              <a:off x="1357312" y="6099175"/>
              <a:ext cx="255587" cy="260350"/>
            </a:xfrm>
            <a:custGeom>
              <a:pathLst>
                <a:path extrusionOk="0" h="120000" w="120000">
                  <a:moveTo>
                    <a:pt x="22360" y="0"/>
                  </a:moveTo>
                  <a:lnTo>
                    <a:pt x="35776" y="4444"/>
                  </a:lnTo>
                  <a:lnTo>
                    <a:pt x="53664" y="4444"/>
                  </a:lnTo>
                  <a:lnTo>
                    <a:pt x="84968" y="8888"/>
                  </a:lnTo>
                  <a:lnTo>
                    <a:pt x="71552" y="40000"/>
                  </a:lnTo>
                  <a:lnTo>
                    <a:pt x="71552" y="44444"/>
                  </a:lnTo>
                  <a:lnTo>
                    <a:pt x="76024" y="53333"/>
                  </a:lnTo>
                  <a:lnTo>
                    <a:pt x="80496" y="62222"/>
                  </a:lnTo>
                  <a:lnTo>
                    <a:pt x="89440" y="71111"/>
                  </a:lnTo>
                  <a:lnTo>
                    <a:pt x="106583" y="84444"/>
                  </a:lnTo>
                  <a:lnTo>
                    <a:pt x="115527" y="102222"/>
                  </a:lnTo>
                  <a:lnTo>
                    <a:pt x="120000" y="115555"/>
                  </a:lnTo>
                  <a:lnTo>
                    <a:pt x="120000" y="120000"/>
                  </a:lnTo>
                  <a:lnTo>
                    <a:pt x="71552" y="75555"/>
                  </a:lnTo>
                  <a:lnTo>
                    <a:pt x="22360" y="40000"/>
                  </a:lnTo>
                  <a:lnTo>
                    <a:pt x="0" y="0"/>
                  </a:lnTo>
                  <a:lnTo>
                    <a:pt x="22360" y="0"/>
                  </a:lnTo>
                  <a:lnTo>
                    <a:pt x="2236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Shape 62"/>
            <p:cNvSpPr/>
            <p:nvPr/>
          </p:nvSpPr>
          <p:spPr>
            <a:xfrm>
              <a:off x="1120775" y="6118225"/>
              <a:ext cx="93662" cy="96836"/>
            </a:xfrm>
            <a:custGeom>
              <a:pathLst>
                <a:path extrusionOk="0" h="120000" w="120000">
                  <a:moveTo>
                    <a:pt x="120000" y="12000"/>
                  </a:moveTo>
                  <a:lnTo>
                    <a:pt x="83389" y="60000"/>
                  </a:lnTo>
                  <a:lnTo>
                    <a:pt x="83389" y="72000"/>
                  </a:lnTo>
                  <a:lnTo>
                    <a:pt x="95593" y="84000"/>
                  </a:lnTo>
                  <a:lnTo>
                    <a:pt x="107796" y="108000"/>
                  </a:lnTo>
                  <a:lnTo>
                    <a:pt x="107796" y="120000"/>
                  </a:lnTo>
                  <a:lnTo>
                    <a:pt x="95593" y="108000"/>
                  </a:lnTo>
                  <a:lnTo>
                    <a:pt x="71186" y="96000"/>
                  </a:lnTo>
                  <a:lnTo>
                    <a:pt x="46779" y="72000"/>
                  </a:lnTo>
                  <a:lnTo>
                    <a:pt x="34576" y="60000"/>
                  </a:lnTo>
                  <a:lnTo>
                    <a:pt x="0" y="0"/>
                  </a:lnTo>
                  <a:lnTo>
                    <a:pt x="120000" y="12000"/>
                  </a:lnTo>
                  <a:lnTo>
                    <a:pt x="120000" y="1200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Shape 63"/>
            <p:cNvSpPr/>
            <p:nvPr/>
          </p:nvSpPr>
          <p:spPr>
            <a:xfrm>
              <a:off x="627062" y="6049962"/>
              <a:ext cx="388936" cy="328611"/>
            </a:xfrm>
            <a:custGeom>
              <a:pathLst>
                <a:path extrusionOk="0" h="120000" w="120000">
                  <a:moveTo>
                    <a:pt x="114122" y="21176"/>
                  </a:moveTo>
                  <a:lnTo>
                    <a:pt x="120000" y="24705"/>
                  </a:lnTo>
                  <a:lnTo>
                    <a:pt x="102367" y="49411"/>
                  </a:lnTo>
                  <a:lnTo>
                    <a:pt x="70040" y="77647"/>
                  </a:lnTo>
                  <a:lnTo>
                    <a:pt x="81795" y="91764"/>
                  </a:lnTo>
                  <a:lnTo>
                    <a:pt x="87673" y="120000"/>
                  </a:lnTo>
                  <a:lnTo>
                    <a:pt x="37714" y="77647"/>
                  </a:lnTo>
                  <a:lnTo>
                    <a:pt x="23020" y="49411"/>
                  </a:lnTo>
                  <a:lnTo>
                    <a:pt x="43591" y="38823"/>
                  </a:lnTo>
                  <a:lnTo>
                    <a:pt x="28897" y="21176"/>
                  </a:lnTo>
                  <a:lnTo>
                    <a:pt x="0" y="7058"/>
                  </a:lnTo>
                  <a:lnTo>
                    <a:pt x="0" y="0"/>
                  </a:lnTo>
                  <a:lnTo>
                    <a:pt x="2938" y="0"/>
                  </a:lnTo>
                  <a:lnTo>
                    <a:pt x="5877" y="0"/>
                  </a:lnTo>
                  <a:lnTo>
                    <a:pt x="23020" y="3529"/>
                  </a:lnTo>
                  <a:lnTo>
                    <a:pt x="37714" y="3529"/>
                  </a:lnTo>
                  <a:lnTo>
                    <a:pt x="40653" y="3529"/>
                  </a:lnTo>
                  <a:lnTo>
                    <a:pt x="43591" y="3529"/>
                  </a:lnTo>
                  <a:lnTo>
                    <a:pt x="49469" y="7058"/>
                  </a:lnTo>
                  <a:lnTo>
                    <a:pt x="61224" y="7058"/>
                  </a:lnTo>
                  <a:lnTo>
                    <a:pt x="70040" y="10588"/>
                  </a:lnTo>
                  <a:lnTo>
                    <a:pt x="72979" y="10588"/>
                  </a:lnTo>
                  <a:lnTo>
                    <a:pt x="72979" y="10588"/>
                  </a:lnTo>
                  <a:lnTo>
                    <a:pt x="99428" y="14117"/>
                  </a:lnTo>
                  <a:lnTo>
                    <a:pt x="114122" y="21176"/>
                  </a:lnTo>
                  <a:lnTo>
                    <a:pt x="114122" y="2117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" name="Shape 64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b="0" baseline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–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b="0" baseline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0" type="dt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en.wikipedia.org/wiki/California_State_Rangers" TargetMode="External"/><Relationship Id="rId4" Type="http://schemas.openxmlformats.org/officeDocument/2006/relationships/hyperlink" Target="http://en.wikipedia.org/wiki/Harry_Love_%28lawman%29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en.wikipedia.org/wiki/July_25" TargetMode="External"/><Relationship Id="rId4" Type="http://schemas.openxmlformats.org/officeDocument/2006/relationships/hyperlink" Target="http://en.wikipedia.org/wiki/1853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Shape 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457200"/>
            <a:ext cx="3648074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41"/>
          <p:cNvSpPr txBox="1"/>
          <p:nvPr>
            <p:ph type="ctrTitle"/>
          </p:nvPr>
        </p:nvSpPr>
        <p:spPr>
          <a:xfrm>
            <a:off x="4191000" y="1905000"/>
            <a:ext cx="4800600" cy="838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b="0" baseline="0" i="0" lang="en-US" sz="4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Joaquin Murrieta</a:t>
            </a:r>
            <a:br>
              <a:rPr b="0" baseline="0" i="0" lang="en-US" sz="4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created by Ezequiel Zuniga</a:t>
            </a:r>
          </a:p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743200" y="4419600"/>
            <a:ext cx="5867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The Mexican Robin Hood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The Life of Joaquin Murrieta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4572000" y="1600200"/>
            <a:ext cx="4038599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Joaquin was born in 1829 in Sonoma Mexico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 lived during the time when California became part of the United States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During that time he felt that many Mexicans had unfairly lost their lands, so he fought for justice.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 encountered discrimination and he and his wife were brutally attacked.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Joaquin used the legal system to seek justice but that failed.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 a result he began to take justice into his own hands. </a:t>
            </a:r>
          </a:p>
        </p:txBody>
      </p:sp>
      <p:pic>
        <p:nvPicPr>
          <p:cNvPr id="138" name="Shape 1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1905000"/>
            <a:ext cx="2747961" cy="3479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Bandit or a Mexican patriot ? 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Murrieta fought for resistance against Anglo-American domination in California.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 fought rich land owners and gave what he took to the poor and less fortunate.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Murrieta started a gang called “The Five Joaquins” they turned to a life of crime and became bandits to some and heroes to others.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1" type="body"/>
          </p:nvPr>
        </p:nvSpPr>
        <p:spPr>
          <a:xfrm>
            <a:off x="457200" y="457200"/>
            <a:ext cx="8229600" cy="5668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gang was credited with stealing more than $100,000 in gold, cattle and over 100 horses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 May 11, 1853, Governor of California John Bigler signed a legislative act creating the "</a:t>
            </a:r>
            <a:r>
              <a:rPr b="0" baseline="0" i="0" lang="en-US" sz="3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California State Rangers</a:t>
            </a: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 May 11, 1853, Governor of California John Bigler signed a legislative act creating the "California State Rangers," led by Captain </a:t>
            </a:r>
            <a:r>
              <a:rPr b="0" baseline="0" i="0" lang="en-US" sz="3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Harry Love</a:t>
            </a: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, whose mission was to arrest the Five Joaquins. The California Rangers were paid $150 a month and stood a chance to split a $5000 reward for the capture of Murrieta.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457200" y="381000"/>
            <a:ext cx="8229600" cy="57451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 </a:t>
            </a:r>
            <a:r>
              <a:rPr b="0" baseline="0" i="0" lang="en-US" sz="3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July 25</a:t>
            </a: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 July 25, </a:t>
            </a:r>
            <a:r>
              <a:rPr b="0" baseline="0" i="0" lang="en-US" sz="3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1853</a:t>
            </a: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, a group of these rangers killed Joaquin Murrieta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death of Joaquin Murrieta was hard on the people of California because their hero had been killed.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Joaquin Murrieta later became more popular in death because the people spoke of him as a hero who fought for justice.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Murrieta became immortalized in stories and the character of </a:t>
            </a:r>
            <a:r>
              <a:rPr b="1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 Zorro</a:t>
            </a:r>
            <a:r>
              <a:rPr b="0" baseline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loosely based on his life.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